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58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" name="chimes.wav"/>
          </p:stSnd>
        </p:sndAc>
      </p:transition>
    </mc:Choice>
    <mc:Fallback xmlns="">
      <p:transition spd="slow" advClick="0" advTm="12000">
        <p:dissolv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13" name="chimes.wav"/>
          </p:stSnd>
        </p:sndAc>
      </p:transition>
    </mc:Choice>
    <mc:Fallback xmlns="">
      <p:transition spd="slow" advClick="0" advTm="12000">
        <p:dissolve/>
        <p:sndAc>
          <p:stSnd>
            <p:snd r:embed="rId14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itay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4293096"/>
            <a:ext cx="609600" cy="609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573016"/>
            <a:ext cx="5472608" cy="4572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 р е д л а г а е т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280920" cy="121920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ТЕРСИНСКАЯ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Школьная библиотека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70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:dissolve/>
        <p:sndAc>
          <p:stSnd>
            <p:snd r:embed="rId4" name="chimes.wav"/>
          </p:stSnd>
        </p:sndAc>
      </p:transition>
    </mc:Choice>
    <mc:Fallback xmlns="">
      <p:transition spd="slow" advClick="0" advTm="7000">
        <p:dissolv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943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Ч И Т А Й К 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3315" name="Picture 3" descr="C:\Users\user\Downloads\ЧИТАЙ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20" y="1052736"/>
            <a:ext cx="3575043" cy="52145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4363" y="1700808"/>
            <a:ext cx="479410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Герои журнала — любознательный мальчик </a:t>
            </a:r>
            <a:r>
              <a:rPr lang="ru-RU" dirty="0" err="1"/>
              <a:t>Читайка</a:t>
            </a:r>
            <a:r>
              <a:rPr lang="ru-RU" dirty="0"/>
              <a:t> и его друг — мудрый Совёнок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путешествуют </a:t>
            </a:r>
            <a:r>
              <a:rPr lang="ru-RU" dirty="0"/>
              <a:t>по сказочному миру </a:t>
            </a:r>
            <a:r>
              <a:rPr lang="ru-RU" dirty="0" smtClean="0"/>
              <a:t>книги,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весело </a:t>
            </a:r>
            <a:r>
              <a:rPr lang="ru-RU" dirty="0"/>
              <a:t>и убедительно доказывают, что «Чтение — лучшее учение» и «Книга — твоя душевная защита</a:t>
            </a:r>
            <a:r>
              <a:rPr lang="ru-RU" dirty="0" smtClean="0"/>
              <a:t>»;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стараются </a:t>
            </a:r>
            <a:r>
              <a:rPr lang="ru-RU" dirty="0"/>
              <a:t>рассказать и показать, насколько разнообразен и увлекателен, интересен и замечателен Мир Книги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b="1" i="1" dirty="0"/>
              <a:t>Добро пожаловать, друзья! Надеемся, вам тоже будет интересно.</a:t>
            </a:r>
          </a:p>
        </p:txBody>
      </p:sp>
    </p:spTree>
    <p:extLst>
      <p:ext uri="{BB962C8B-B14F-4D97-AF65-F5344CB8AC3E}">
        <p14:creationId xmlns:p14="http://schemas.microsoft.com/office/powerpoint/2010/main" val="182510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ЖУРНАЛ   СКАЗОК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4338" name="Picture 2" descr="C:\Users\user\Desktop\журналы\IMG_20231021_09010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09"/>
          <a:stretch/>
        </p:blipFill>
        <p:spPr bwMode="auto">
          <a:xfrm>
            <a:off x="827584" y="1772816"/>
            <a:ext cx="3877361" cy="43735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1371" y="1700808"/>
            <a:ext cx="425656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детский </a:t>
            </a:r>
            <a:r>
              <a:rPr lang="ru-RU" dirty="0"/>
              <a:t>литературно-развивающий журнал с знаменитыми сказками и </a:t>
            </a:r>
            <a:r>
              <a:rPr lang="ru-RU" dirty="0" smtClean="0"/>
              <a:t>игрушками-самоделками;</a:t>
            </a:r>
            <a:r>
              <a:rPr lang="ru-RU" dirty="0"/>
              <a:t>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 </a:t>
            </a:r>
            <a:r>
              <a:rPr lang="ru-RU" dirty="0"/>
              <a:t>чудесными иллюстрациями,  с заданиями на развитие логики, мышления, </a:t>
            </a:r>
            <a:r>
              <a:rPr lang="ru-RU" dirty="0" smtClean="0"/>
              <a:t>внимания (читаем </a:t>
            </a:r>
            <a:r>
              <a:rPr lang="ru-RU" dirty="0"/>
              <a:t>по слогам, читаем и угадываем картинки, вырезаем, клеим </a:t>
            </a:r>
            <a:r>
              <a:rPr lang="ru-RU" dirty="0" smtClean="0"/>
              <a:t>игрушку-поделку);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м</a:t>
            </a:r>
            <a:r>
              <a:rPr lang="ru-RU" dirty="0" smtClean="0"/>
              <a:t>ожно </a:t>
            </a:r>
            <a:r>
              <a:rPr lang="ru-RU" dirty="0"/>
              <a:t>читать и играть по </a:t>
            </a:r>
            <a:r>
              <a:rPr lang="ru-RU" dirty="0" smtClean="0"/>
              <a:t>ролям;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и</a:t>
            </a:r>
            <a:r>
              <a:rPr lang="ru-RU" dirty="0" smtClean="0"/>
              <a:t>меет </a:t>
            </a:r>
            <a:r>
              <a:rPr lang="ru-RU" dirty="0"/>
              <a:t>радио версию на каналах "Говорит Москва" и "Общественное </a:t>
            </a:r>
            <a:r>
              <a:rPr lang="ru-RU"/>
              <a:t>Российское </a:t>
            </a:r>
            <a:r>
              <a:rPr lang="ru-RU" smtClean="0"/>
              <a:t>Радио»;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издается </a:t>
            </a:r>
            <a:r>
              <a:rPr lang="ru-RU" dirty="0"/>
              <a:t>с января 2002 </a:t>
            </a:r>
            <a:r>
              <a:rPr lang="ru-RU" dirty="0" smtClean="0"/>
              <a:t>года…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7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Мир   техники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Users\user\Desktop\журналы\IMG_20231021_08591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90"/>
          <a:stretch/>
        </p:blipFill>
        <p:spPr bwMode="auto">
          <a:xfrm>
            <a:off x="323528" y="1484784"/>
            <a:ext cx="4111739" cy="43735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1556792"/>
            <a:ext cx="47525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несмотря </a:t>
            </a:r>
            <a:r>
              <a:rPr lang="ru-RU" dirty="0"/>
              <a:t>на свой «юношеский» возраст привлёк </a:t>
            </a:r>
            <a:r>
              <a:rPr lang="ru-RU" dirty="0" smtClean="0"/>
              <a:t>обширную </a:t>
            </a:r>
            <a:r>
              <a:rPr lang="ru-RU" dirty="0"/>
              <a:t>и разнообразную читательскую </a:t>
            </a:r>
            <a:r>
              <a:rPr lang="ru-RU" dirty="0" smtClean="0"/>
              <a:t>аудиторию;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его </a:t>
            </a:r>
            <a:r>
              <a:rPr lang="ru-RU" dirty="0"/>
              <a:t>очень ценят военные историки, преподаватели технических кружков и читатели от мала до велика,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э</a:t>
            </a:r>
            <a:r>
              <a:rPr lang="ru-RU" dirty="0" smtClean="0"/>
              <a:t>то “</a:t>
            </a:r>
            <a:r>
              <a:rPr lang="ru-RU" dirty="0"/>
              <a:t>младший брат” научно-популярных журналов “Авиация и космонавтика вчера, сегодня, завтра” и «Техника и вооружение вчера, сегодня, </a:t>
            </a:r>
            <a:r>
              <a:rPr lang="ru-RU" dirty="0" smtClean="0"/>
              <a:t>завтра»;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д</a:t>
            </a:r>
            <a:r>
              <a:rPr lang="ru-RU" dirty="0" smtClean="0"/>
              <a:t>аже </a:t>
            </a:r>
            <a:r>
              <a:rPr lang="ru-RU" dirty="0"/>
              <a:t>людям совсем «не технического» склада понравятся красочные иллюстрации и добросовестная работа издательской </a:t>
            </a:r>
            <a:r>
              <a:rPr lang="ru-RU" dirty="0" smtClean="0"/>
              <a:t>команды;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материалы </a:t>
            </a:r>
            <a:r>
              <a:rPr lang="ru-RU" dirty="0"/>
              <a:t>никогда не повторяются!﻿﻿</a:t>
            </a:r>
          </a:p>
        </p:txBody>
      </p:sp>
    </p:spTree>
    <p:extLst>
      <p:ext uri="{BB962C8B-B14F-4D97-AF65-F5344CB8AC3E}">
        <p14:creationId xmlns:p14="http://schemas.microsoft.com/office/powerpoint/2010/main" val="74021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Классный  журнал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6386" name="Picture 2" descr="C:\Users\user\Desktop\журналы\IMG_20231021_085124 - копия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280172" cy="43735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9992" y="1556792"/>
            <a:ext cx="43924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основан </a:t>
            </a:r>
            <a:r>
              <a:rPr lang="ru-RU" dirty="0"/>
              <a:t>в </a:t>
            </a:r>
            <a:r>
              <a:rPr lang="ru-RU" dirty="0" smtClean="0"/>
              <a:t>1999 году</a:t>
            </a:r>
            <a:r>
              <a:rPr lang="ru-RU" dirty="0"/>
              <a:t> </a:t>
            </a:r>
            <a:r>
              <a:rPr lang="ru-RU" dirty="0" smtClean="0"/>
              <a:t>в Москве;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печатаются </a:t>
            </a:r>
            <a:r>
              <a:rPr lang="ru-RU" dirty="0"/>
              <a:t>разные новости и события, комиксы, тесты, обзоры фильмов и компьютерных игр, интервью, описания животных, уроки рисования, детективные истории, кулинарные рецепты, развивающие задачи, анекдоты и многое </a:t>
            </a:r>
            <a:r>
              <a:rPr lang="ru-RU" dirty="0" smtClean="0"/>
              <a:t>другое;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г</a:t>
            </a:r>
            <a:r>
              <a:rPr lang="ru-RU" dirty="0" smtClean="0"/>
              <a:t>ерои журнала — оранжевый рысь </a:t>
            </a:r>
            <a:r>
              <a:rPr lang="ru-RU" dirty="0" err="1" smtClean="0"/>
              <a:t>Пантукль</a:t>
            </a:r>
            <a:r>
              <a:rPr lang="ru-RU" dirty="0" smtClean="0"/>
              <a:t> и синяя инопланетянка </a:t>
            </a:r>
            <a:r>
              <a:rPr lang="ru-RU" dirty="0" err="1" smtClean="0"/>
              <a:t>Жукабра</a:t>
            </a:r>
            <a:r>
              <a:rPr lang="ru-RU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для </a:t>
            </a:r>
            <a:r>
              <a:rPr lang="ru-RU" dirty="0"/>
              <a:t>детей младшего и среднего школьного </a:t>
            </a:r>
            <a:r>
              <a:rPr lang="ru-RU" dirty="0" smtClean="0"/>
              <a:t>возраста;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издание</a:t>
            </a:r>
            <a:r>
              <a:rPr lang="ru-RU" dirty="0"/>
              <a:t>, читаемое совместно родителями и детьми.</a:t>
            </a:r>
          </a:p>
          <a:p>
            <a:endParaRPr lang="ru-RU" dirty="0" smtClean="0"/>
          </a:p>
        </p:txBody>
      </p:sp>
      <p:pic>
        <p:nvPicPr>
          <p:cNvPr id="16390" name="Picture 6" descr="C:\Users\user\Downloads\классн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20888"/>
            <a:ext cx="1819275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37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Весёлый   затейник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7410" name="Picture 2" descr="C:\Users\user\Desktop\журналы\IMG_20231021_085037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496196" cy="46615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1628800"/>
            <a:ext cx="47525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журнал </a:t>
            </a:r>
            <a:r>
              <a:rPr lang="ru-RU" dirty="0"/>
              <a:t>развивающих игр для детей от 7 до 14 </a:t>
            </a:r>
            <a:r>
              <a:rPr lang="ru-RU" dirty="0" smtClean="0"/>
              <a:t>лет;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ф</a:t>
            </a:r>
            <a:r>
              <a:rPr lang="ru-RU" dirty="0" smtClean="0"/>
              <a:t>окусы</a:t>
            </a:r>
            <a:r>
              <a:rPr lang="ru-RU" dirty="0"/>
              <a:t>, шарады, головоломки, сказки, забавы, ребусы и кроссворды, викторины, </a:t>
            </a:r>
            <a:r>
              <a:rPr lang="ru-RU" dirty="0" err="1"/>
              <a:t>потешки</a:t>
            </a:r>
            <a:r>
              <a:rPr lang="ru-RU" dirty="0"/>
              <a:t>, стихи и песенки, оригами, загадки и многое </a:t>
            </a:r>
            <a:r>
              <a:rPr lang="ru-RU" dirty="0" smtClean="0"/>
              <a:t>другое;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 с </a:t>
            </a:r>
            <a:r>
              <a:rPr lang="ru-RU" dirty="0"/>
              <a:t>2007 года начал выходить журнал в журнале «</a:t>
            </a:r>
            <a:r>
              <a:rPr lang="ru-RU" dirty="0" smtClean="0"/>
              <a:t>Эрудит»;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нем публикуются повышающие IQ детей материалы, которых нет в школьных программах, новые методики освоения материалов, творческие, интеллектуальные разработки детей и </a:t>
            </a:r>
            <a:r>
              <a:rPr lang="ru-RU" dirty="0" smtClean="0"/>
              <a:t>взрослых;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это </a:t>
            </a:r>
            <a:r>
              <a:rPr lang="ru-RU" dirty="0"/>
              <a:t>– настоящая школа будущих эрудитов.</a:t>
            </a:r>
          </a:p>
        </p:txBody>
      </p:sp>
      <p:pic>
        <p:nvPicPr>
          <p:cNvPr id="17411" name="Picture 3" descr="C:\Users\user\Downloads\зате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13335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36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Классная   девчонка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8434" name="Picture 2" descr="C:\Users\user\Desktop\журналы\IMG_20231021_084853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54234"/>
            <a:ext cx="3280172" cy="43735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912" y="1772816"/>
            <a:ext cx="47525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itchFamily="34" charset="0"/>
              <a:buChar char="•"/>
            </a:pPr>
            <a:r>
              <a:rPr lang="ru-RU" dirty="0"/>
              <a:t> лучшая подруга для </a:t>
            </a:r>
            <a:r>
              <a:rPr lang="ru-RU" dirty="0" smtClean="0"/>
              <a:t>девочек-подростков;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Всё, что волнует девчонок, в каждом выпуске «Классной Девчонки»: мода и красота, любовь и дружба, отношения в школе и дома, клёвые тесты, вкусные рецепты, интересные мастер-классы, гороскопы, разнообразные конкурсы и </a:t>
            </a:r>
            <a:r>
              <a:rPr lang="ru-RU" dirty="0" smtClean="0"/>
              <a:t>призы;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ru-RU" dirty="0"/>
              <a:t>а</a:t>
            </a:r>
            <a:r>
              <a:rPr lang="ru-RU" dirty="0" smtClean="0"/>
              <a:t> </a:t>
            </a:r>
            <a:r>
              <a:rPr lang="ru-RU" dirty="0"/>
              <a:t>ещё в «Классной Девчонке» вы найдёте постеры любимых звёзд и интервью с </a:t>
            </a:r>
            <a:r>
              <a:rPr lang="ru-RU" dirty="0" smtClean="0"/>
              <a:t>кумирами.</a:t>
            </a:r>
          </a:p>
          <a:p>
            <a:pPr fontAlgn="base"/>
            <a:endParaRPr lang="ru-RU" dirty="0"/>
          </a:p>
          <a:p>
            <a:pPr fontAlgn="base"/>
            <a:r>
              <a:rPr lang="ru-RU" b="1" i="1" dirty="0"/>
              <a:t>Всё, что нравится современным девчонкам, в одном журнале!</a:t>
            </a:r>
          </a:p>
        </p:txBody>
      </p:sp>
    </p:spTree>
    <p:extLst>
      <p:ext uri="{BB962C8B-B14F-4D97-AF65-F5344CB8AC3E}">
        <p14:creationId xmlns:p14="http://schemas.microsoft.com/office/powerpoint/2010/main" val="361998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Я л к ы н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9458" name="Picture 2" descr="C:\Users\user\Desktop\журналы\IMG_20231021_084812 - копия - копия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600400" cy="48005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8" y="1556792"/>
            <a:ext cx="45365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itchFamily="34" charset="0"/>
              <a:buChar char="•"/>
            </a:pPr>
            <a:r>
              <a:rPr lang="ru-RU" dirty="0"/>
              <a:t>Жур­нал ад­ре­со­ван под­рост­кам 10–16 лет, в цент­ре вни­ма­ния – их жизнь, ин­те­ре­сы и </a:t>
            </a:r>
            <a:r>
              <a:rPr lang="ru-RU" dirty="0" smtClean="0"/>
              <a:t>проб­ле­мы.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ru-RU" dirty="0" smtClean="0"/>
              <a:t>Пе­ча­та­ют­ся </a:t>
            </a:r>
            <a:r>
              <a:rPr lang="ru-RU" dirty="0"/>
              <a:t>ма­те­ри­а­лы ди­дак­ти­ческого ха­рак­те­ра, литературные </a:t>
            </a:r>
            <a:r>
              <a:rPr lang="ru-RU" dirty="0" smtClean="0"/>
              <a:t>про­из­ве­де­ния.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ru-RU" dirty="0" smtClean="0"/>
              <a:t>Сво­и­ми </a:t>
            </a:r>
            <a:r>
              <a:rPr lang="ru-RU" dirty="0"/>
              <a:t>пуб­ли­ка­ция­ми о куль­ту­ре и искусстве «</a:t>
            </a:r>
            <a:r>
              <a:rPr lang="ru-RU" dirty="0" err="1"/>
              <a:t>Ялкын</a:t>
            </a:r>
            <a:r>
              <a:rPr lang="ru-RU" dirty="0"/>
              <a:t>» стремит­ся вос­пи­ты­вать художественный вкус у под­рас­та­ю­ще­го </a:t>
            </a:r>
            <a:r>
              <a:rPr lang="ru-RU" dirty="0" smtClean="0"/>
              <a:t>по­ко­ле­ния.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ru-RU" dirty="0" smtClean="0"/>
              <a:t>Боль­шое </a:t>
            </a:r>
            <a:r>
              <a:rPr lang="ru-RU" dirty="0"/>
              <a:t>мес­то от­во­дит­ся ма­те­ри­а­лам о ку­ми­рах мо­ло­де­жи, ин­тервью с вид­ны­ми предс­та­ви­те­ля­ми та­тарской </a:t>
            </a:r>
            <a:r>
              <a:rPr lang="ru-RU" dirty="0" smtClean="0"/>
              <a:t>куль­ту­ры.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ru-RU" dirty="0" smtClean="0"/>
              <a:t>Вы­хо­дит </a:t>
            </a:r>
            <a:r>
              <a:rPr lang="ru-RU" dirty="0"/>
              <a:t>с мар­та 1924 г. в Моск­ве, с 1951 г. в Казани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285750" indent="-285750" fontAlgn="base">
              <a:buFont typeface="Arial" pitchFamily="34" charset="0"/>
              <a:buChar char="•"/>
            </a:pPr>
            <a:r>
              <a:rPr lang="ru-RU" dirty="0" smtClean="0"/>
              <a:t>Ор­га­ни­за­тор </a:t>
            </a:r>
            <a:r>
              <a:rPr lang="ru-RU" dirty="0"/>
              <a:t>жур­на­ла – поэт </a:t>
            </a:r>
            <a:r>
              <a:rPr lang="ru-RU" dirty="0" smtClean="0"/>
              <a:t>Муса </a:t>
            </a:r>
            <a:r>
              <a:rPr lang="ru-RU" dirty="0" err="1" smtClean="0"/>
              <a:t>Джалиль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88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 д е л ь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журналы\IMG_20231021_09085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45"/>
          <a:stretch/>
        </p:blipFill>
        <p:spPr bwMode="auto">
          <a:xfrm>
            <a:off x="539552" y="1052736"/>
            <a:ext cx="3456384" cy="51892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067944" y="1988840"/>
            <a:ext cx="4501008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идет в ногу со временем и пропитан духом молодости</a:t>
            </a:r>
            <a:r>
              <a:rPr lang="ru-RU" dirty="0" smtClean="0">
                <a:solidFill>
                  <a:srgbClr val="000000"/>
                </a:solidFill>
                <a:latin typeface="Futura PT"/>
                <a:cs typeface="Arial" pitchFamily="34" charset="0"/>
              </a:rPr>
              <a:t>;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появились новые рубрики и форматы;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 на страницах журнала вы встретите «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инсайты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» с крупнейшего российского форума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блогеров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;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рекомендации от стилиста, интервью с организатором вечеринок, пирсинг-мастером и многое другое;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Читайте журналы "</a:t>
            </a:r>
            <a:r>
              <a:rPr kumimoji="0" lang="ru-RU" sz="1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Идель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«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utura PT"/>
                <a:cs typeface="Arial" pitchFamily="34" charset="0"/>
              </a:rPr>
              <a:t> на двух языках!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AutoShape 4" descr="📖"/>
          <p:cNvSpPr>
            <a:spLocks noChangeAspect="1" noChangeArrowheads="1"/>
          </p:cNvSpPr>
          <p:nvPr/>
        </p:nvSpPr>
        <p:spPr bwMode="auto">
          <a:xfrm>
            <a:off x="9267825" y="-12493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5" descr="📰"/>
          <p:cNvSpPr>
            <a:spLocks noChangeAspect="1" noChangeArrowheads="1"/>
          </p:cNvSpPr>
          <p:nvPr/>
        </p:nvSpPr>
        <p:spPr bwMode="auto">
          <a:xfrm>
            <a:off x="14787563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C:\Users\user\Downloads\ид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46" y="2366524"/>
            <a:ext cx="1909202" cy="2423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32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фото 2022 ШБ\IMG_20220416_0939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6009"/>
            <a:ext cx="8244408" cy="618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38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:dissolve/>
        <p:sndAc>
          <p:stSnd>
            <p:snd r:embed="rId2" name="chimes.wav"/>
          </p:stSnd>
        </p:sndAc>
      </p:transition>
    </mc:Choice>
    <mc:Fallback xmlns="">
      <p:transition spd="slow" advClick="0" advTm="7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997529" y="332656"/>
            <a:ext cx="7560840" cy="60486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/>
              <a:t>«Есть только одно средство стать культурным человеком – чтение» (А. Моруа).</a:t>
            </a:r>
          </a:p>
        </p:txBody>
      </p:sp>
    </p:spTree>
    <p:extLst>
      <p:ext uri="{BB962C8B-B14F-4D97-AF65-F5344CB8AC3E}">
        <p14:creationId xmlns:p14="http://schemas.microsoft.com/office/powerpoint/2010/main" val="58461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  <p:sndAc>
          <p:stSnd>
            <p:snd r:embed="rId2" name="chimes.wav"/>
          </p:stSnd>
        </p:sndAc>
      </p:transition>
    </mc:Choice>
    <mc:Fallback xmlns="">
      <p:transition spd="slow" advClick="0" advTm="6000">
        <p:dissolv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5989048"/>
            <a:ext cx="4320480" cy="768194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ВОЛШЕБНЫЕ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журналы\IMG_20231021_0907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97980"/>
            <a:ext cx="6912768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238115"/>
            <a:ext cx="5040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В</a:t>
            </a: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Е</a:t>
            </a: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С</a:t>
            </a: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Ё</a:t>
            </a: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Л</a:t>
            </a: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Ы</a:t>
            </a: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Е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endParaRPr lang="ru-RU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8244408" y="1412776"/>
            <a:ext cx="5760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У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Ч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Ё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Н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Ы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Е</a:t>
            </a:r>
            <a:endParaRPr lang="ru-RU" sz="44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48073" y="116632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ДЕТСКИЕ </a:t>
            </a:r>
            <a:r>
              <a:rPr lang="ru-RU" sz="4800" b="1" dirty="0" smtClean="0">
                <a:solidFill>
                  <a:srgbClr val="FF0000"/>
                </a:solidFill>
              </a:rPr>
              <a:t>  ЖУРНАЛЫ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55599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ДЕТСКОЕ   ЧТЕНИЕ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ДЛЯ   СЕРДЦА   И   РАЗУМА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user\Desktop\журналы\IMG_20231021_0905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5324409" cy="39933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20072" y="1628800"/>
            <a:ext cx="37444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первый </a:t>
            </a:r>
            <a:r>
              <a:rPr lang="ru-RU" dirty="0"/>
              <a:t>детский журнал в </a:t>
            </a:r>
            <a:r>
              <a:rPr lang="ru-RU" dirty="0" smtClean="0"/>
              <a:t>России;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издавался </a:t>
            </a:r>
            <a:r>
              <a:rPr lang="ru-RU" dirty="0"/>
              <a:t>в 1785—1789 гг. </a:t>
            </a:r>
            <a:r>
              <a:rPr lang="ru-RU" dirty="0" smtClean="0"/>
              <a:t>как </a:t>
            </a:r>
            <a:r>
              <a:rPr lang="ru-RU" dirty="0"/>
              <a:t>бесплатное приложение к газете </a:t>
            </a:r>
            <a:r>
              <a:rPr lang="ru-RU" dirty="0" smtClean="0"/>
              <a:t>«Московские ведомости»;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о</a:t>
            </a:r>
            <a:r>
              <a:rPr lang="ru-RU" dirty="0" smtClean="0"/>
              <a:t>сновное </a:t>
            </a:r>
            <a:r>
              <a:rPr lang="ru-RU" dirty="0"/>
              <a:t>место </a:t>
            </a:r>
            <a:r>
              <a:rPr lang="ru-RU" dirty="0" smtClean="0"/>
              <a:t>занимают произведения </a:t>
            </a:r>
            <a:r>
              <a:rPr lang="ru-RU" dirty="0"/>
              <a:t>нравоучительного </a:t>
            </a:r>
            <a:r>
              <a:rPr lang="ru-RU" dirty="0" smtClean="0"/>
              <a:t>характера;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СБОРНИК НЕБОЛЬШИХ ПРОЗАИЧЕСКИХ И СТИХОТВОРНЫХ ПРОИЗВЕДЕНИЙ ДЛЯ ДЕТСКОГО ЧТЕНИЯ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75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b="1" dirty="0" smtClean="0">
                <a:solidFill>
                  <a:srgbClr val="FF0000"/>
                </a:solidFill>
              </a:rPr>
              <a:t>САЛАВАТ   КҮПЕРЕ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user\Desktop\журналы\IMG_20231021_0904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5831417" cy="43735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96136" y="1700808"/>
            <a:ext cx="31078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«Салават </a:t>
            </a:r>
            <a:r>
              <a:rPr lang="ru-RU" dirty="0" err="1"/>
              <a:t>күпере</a:t>
            </a:r>
            <a:r>
              <a:rPr lang="ru-RU" dirty="0"/>
              <a:t>» журналы </a:t>
            </a:r>
            <a:r>
              <a:rPr lang="ru-RU" dirty="0" err="1"/>
              <a:t>килгән</a:t>
            </a:r>
            <a:r>
              <a:rPr lang="ru-RU" dirty="0"/>
              <a:t> </a:t>
            </a:r>
            <a:r>
              <a:rPr lang="ru-RU" dirty="0" err="1"/>
              <a:t>көн-балалар</a:t>
            </a:r>
            <a:r>
              <a:rPr lang="ru-RU" dirty="0"/>
              <a:t> </a:t>
            </a:r>
            <a:r>
              <a:rPr lang="ru-RU" dirty="0" err="1"/>
              <a:t>өчен</a:t>
            </a:r>
            <a:r>
              <a:rPr lang="ru-RU" dirty="0"/>
              <a:t> </a:t>
            </a:r>
            <a:r>
              <a:rPr lang="ru-RU" dirty="0" err="1"/>
              <a:t>зур</a:t>
            </a:r>
            <a:r>
              <a:rPr lang="ru-RU" dirty="0"/>
              <a:t> </a:t>
            </a:r>
            <a:r>
              <a:rPr lang="ru-RU" dirty="0" err="1"/>
              <a:t>бәйрәмгә</a:t>
            </a:r>
            <a:r>
              <a:rPr lang="ru-RU" dirty="0"/>
              <a:t> </a:t>
            </a:r>
            <a:r>
              <a:rPr lang="ru-RU" dirty="0" err="1"/>
              <a:t>әйләнә</a:t>
            </a:r>
            <a:r>
              <a:rPr lang="ru-RU" dirty="0"/>
              <a:t>! </a:t>
            </a:r>
            <a:r>
              <a:rPr lang="ru-RU" dirty="0" err="1"/>
              <a:t>Алар</a:t>
            </a:r>
            <a:r>
              <a:rPr lang="ru-RU" dirty="0"/>
              <a:t> </a:t>
            </a:r>
            <a:r>
              <a:rPr lang="ru-RU" dirty="0" err="1"/>
              <a:t>тәрбияче</a:t>
            </a:r>
            <a:r>
              <a:rPr lang="ru-RU" dirty="0"/>
              <a:t> </a:t>
            </a:r>
            <a:r>
              <a:rPr lang="ru-RU" dirty="0" err="1"/>
              <a:t>апаларыбыз</a:t>
            </a:r>
            <a:r>
              <a:rPr lang="ru-RU" dirty="0"/>
              <a:t> </a:t>
            </a:r>
            <a:r>
              <a:rPr lang="ru-RU" dirty="0" err="1"/>
              <a:t>белән</a:t>
            </a:r>
            <a:r>
              <a:rPr lang="ru-RU" dirty="0"/>
              <a:t> </a:t>
            </a:r>
            <a:r>
              <a:rPr lang="ru-RU" dirty="0" err="1"/>
              <a:t>бергә</a:t>
            </a:r>
            <a:r>
              <a:rPr lang="ru-RU" dirty="0"/>
              <a:t> </a:t>
            </a:r>
            <a:r>
              <a:rPr lang="ru-RU" dirty="0" err="1"/>
              <a:t>әкиятләрен</a:t>
            </a:r>
            <a:r>
              <a:rPr lang="ru-RU" dirty="0"/>
              <a:t>, </a:t>
            </a:r>
            <a:r>
              <a:rPr lang="ru-RU" dirty="0" err="1"/>
              <a:t>шигырьләрен</a:t>
            </a:r>
            <a:r>
              <a:rPr lang="ru-RU" dirty="0"/>
              <a:t> </a:t>
            </a:r>
            <a:r>
              <a:rPr lang="ru-RU" dirty="0" err="1"/>
              <a:t>укыйлар</a:t>
            </a:r>
            <a:r>
              <a:rPr lang="ru-RU" dirty="0"/>
              <a:t>, </a:t>
            </a:r>
            <a:r>
              <a:rPr lang="ru-RU" dirty="0" err="1"/>
              <a:t>биремнәрен</a:t>
            </a:r>
            <a:r>
              <a:rPr lang="ru-RU" dirty="0"/>
              <a:t> </a:t>
            </a:r>
            <a:r>
              <a:rPr lang="en-US" dirty="0"/>
              <a:t>h</a:t>
            </a:r>
            <a:r>
              <a:rPr lang="ru-RU" dirty="0" err="1"/>
              <a:t>әм</a:t>
            </a:r>
            <a:r>
              <a:rPr lang="ru-RU" dirty="0"/>
              <a:t> </a:t>
            </a:r>
            <a:r>
              <a:rPr lang="ru-RU" dirty="0" err="1"/>
              <a:t>башваткычларын</a:t>
            </a:r>
            <a:r>
              <a:rPr lang="ru-RU" dirty="0"/>
              <a:t> </a:t>
            </a:r>
            <a:r>
              <a:rPr lang="ru-RU" dirty="0" err="1"/>
              <a:t>чишәләр</a:t>
            </a:r>
            <a:r>
              <a:rPr lang="ru-RU" dirty="0"/>
              <a:t>. Ә </a:t>
            </a:r>
            <a:r>
              <a:rPr lang="ru-RU" dirty="0" err="1"/>
              <a:t>балаларга</a:t>
            </a:r>
            <a:r>
              <a:rPr lang="ru-RU" dirty="0"/>
              <a:t> </a:t>
            </a:r>
            <a:r>
              <a:rPr lang="ru-RU" dirty="0" err="1"/>
              <a:t>иң</a:t>
            </a:r>
            <a:r>
              <a:rPr lang="ru-RU" dirty="0"/>
              <a:t> </a:t>
            </a:r>
            <a:r>
              <a:rPr lang="ru-RU" dirty="0" err="1"/>
              <a:t>ошаганы</a:t>
            </a:r>
            <a:r>
              <a:rPr lang="ru-RU" dirty="0"/>
              <a:t> </a:t>
            </a:r>
            <a:r>
              <a:rPr lang="en-US" dirty="0"/>
              <a:t>QR </a:t>
            </a:r>
            <a:r>
              <a:rPr lang="ru-RU" dirty="0"/>
              <a:t>код </a:t>
            </a:r>
            <a:r>
              <a:rPr lang="ru-RU" dirty="0" err="1"/>
              <a:t>буенча</a:t>
            </a:r>
            <a:r>
              <a:rPr lang="ru-RU" dirty="0"/>
              <a:t> </a:t>
            </a:r>
            <a:r>
              <a:rPr lang="ru-RU" dirty="0" err="1"/>
              <a:t>карап</a:t>
            </a:r>
            <a:r>
              <a:rPr lang="ru-RU" dirty="0"/>
              <a:t> </a:t>
            </a:r>
            <a:r>
              <a:rPr lang="ru-RU" dirty="0" err="1"/>
              <a:t>кул</a:t>
            </a:r>
            <a:r>
              <a:rPr lang="ru-RU" dirty="0"/>
              <a:t> </a:t>
            </a:r>
            <a:r>
              <a:rPr lang="ru-RU" dirty="0" err="1"/>
              <a:t>эшләнмәләре</a:t>
            </a:r>
            <a:r>
              <a:rPr lang="ru-RU" dirty="0"/>
              <a:t> </a:t>
            </a:r>
            <a:r>
              <a:rPr lang="ru-RU" dirty="0" err="1"/>
              <a:t>ясау</a:t>
            </a:r>
            <a:r>
              <a:rPr lang="ru-RU" dirty="0"/>
              <a:t>. Татар </a:t>
            </a:r>
            <a:r>
              <a:rPr lang="ru-RU" dirty="0" err="1"/>
              <a:t>халкын</a:t>
            </a:r>
            <a:r>
              <a:rPr lang="ru-RU" dirty="0"/>
              <a:t> </a:t>
            </a:r>
            <a:r>
              <a:rPr lang="ru-RU" dirty="0" err="1"/>
              <a:t>берләштереп,Милли</a:t>
            </a:r>
            <a:r>
              <a:rPr lang="ru-RU" dirty="0"/>
              <a:t> </a:t>
            </a:r>
            <a:r>
              <a:rPr lang="ru-RU" dirty="0" err="1"/>
              <a:t>аңны</a:t>
            </a:r>
            <a:r>
              <a:rPr lang="ru-RU" dirty="0"/>
              <a:t> </a:t>
            </a:r>
            <a:r>
              <a:rPr lang="ru-RU" dirty="0" err="1"/>
              <a:t>үстерә</a:t>
            </a:r>
            <a:r>
              <a:rPr lang="ru-RU" dirty="0"/>
              <a:t>.…</a:t>
            </a:r>
          </a:p>
        </p:txBody>
      </p:sp>
    </p:spTree>
    <p:extLst>
      <p:ext uri="{BB962C8B-B14F-4D97-AF65-F5344CB8AC3E}">
        <p14:creationId xmlns:p14="http://schemas.microsoft.com/office/powerpoint/2010/main" val="129818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b="1" dirty="0" smtClean="0">
                <a:solidFill>
                  <a:srgbClr val="FF0000"/>
                </a:solidFill>
              </a:rPr>
              <a:t>САБАНТУЙ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user\Desktop\журналы\IMG_20231021_09033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5831417" cy="43735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0112" y="1484784"/>
            <a:ext cx="32403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Лучшие </a:t>
            </a:r>
            <a:r>
              <a:rPr lang="ru-RU" dirty="0"/>
              <a:t>педагоги Республики по татарскому языку и математике доступно и увлекательно объясняют на страницах журнала темы, при изучении которых у учеников часто возникают проблемы в </a:t>
            </a:r>
            <a:r>
              <a:rPr lang="ru-RU" dirty="0" smtClean="0"/>
              <a:t>школе;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с</a:t>
            </a:r>
            <a:r>
              <a:rPr lang="ru-RU" dirty="0"/>
              <a:t> помощью QR-кодов в журнале можно смотреть познавательные видео с мастер-классами и </a:t>
            </a:r>
            <a:r>
              <a:rPr lang="ru-RU" dirty="0" smtClean="0"/>
              <a:t>видеосюжетами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111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b="1" dirty="0" smtClean="0">
                <a:solidFill>
                  <a:srgbClr val="FF0000"/>
                </a:solidFill>
              </a:rPr>
              <a:t>Н Е П О С Е Д 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user\Desktop\журналы\IMG_20231021_09025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48728"/>
            <a:ext cx="3888432" cy="51845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2132856"/>
            <a:ext cx="4464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dirty="0"/>
              <a:t> это увлекательный мир комиксов и </a:t>
            </a:r>
            <a:r>
              <a:rPr lang="ru-RU" dirty="0" err="1"/>
              <a:t>квестов</a:t>
            </a:r>
            <a:r>
              <a:rPr lang="ru-RU" dirty="0"/>
              <a:t>, настольных игр и сказок, раскрасок и </a:t>
            </a:r>
            <a:r>
              <a:rPr lang="ru-RU" dirty="0" smtClean="0"/>
              <a:t>головоломок;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множество </a:t>
            </a:r>
            <a:r>
              <a:rPr lang="ru-RU" dirty="0"/>
              <a:t>заданий для детей, </a:t>
            </a:r>
            <a:r>
              <a:rPr lang="ru-RU" dirty="0" err="1"/>
              <a:t>сканворды</a:t>
            </a:r>
            <a:r>
              <a:rPr lang="ru-RU" dirty="0"/>
              <a:t> и кроссворды для мальчиков и для </a:t>
            </a:r>
            <a:r>
              <a:rPr lang="ru-RU" dirty="0" smtClean="0"/>
              <a:t>девочек</a:t>
            </a:r>
            <a:r>
              <a:rPr lang="ru-RU" dirty="0"/>
              <a:t>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наш </a:t>
            </a:r>
            <a:r>
              <a:rPr lang="ru-RU" dirty="0"/>
              <a:t>герой никогда не сидит на месте — на то он и </a:t>
            </a:r>
            <a:r>
              <a:rPr lang="ru-RU" dirty="0" smtClean="0"/>
              <a:t>Непоседа;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dirty="0"/>
              <a:t>а</a:t>
            </a:r>
            <a:r>
              <a:rPr lang="ru-RU" dirty="0" smtClean="0"/>
              <a:t> </a:t>
            </a:r>
            <a:r>
              <a:rPr lang="ru-RU" dirty="0"/>
              <a:t>у того, кто никогда не сидит на месте, всегда бывает много </a:t>
            </a:r>
            <a:r>
              <a:rPr lang="ru-RU" dirty="0" smtClean="0"/>
              <a:t>друзей.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25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ПУЛЬС    ПРИРОДЫ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ЗНАКОМСТВО С ЖИВОТНЫМИ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42" name="Picture 2" descr="C:\Users\user\Desktop\журналы\IMG_20231021_0902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5831417" cy="43735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0112" y="1844824"/>
            <a:ext cx="35638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е</a:t>
            </a:r>
            <a:r>
              <a:rPr lang="ru-RU" dirty="0" smtClean="0"/>
              <a:t>жемесячные иллюстрированные детские журналы </a:t>
            </a:r>
            <a:r>
              <a:rPr lang="ru-RU" dirty="0"/>
              <a:t>для домашнего чтения и семейного </a:t>
            </a:r>
            <a:r>
              <a:rPr lang="ru-RU" dirty="0" smtClean="0"/>
              <a:t>досуга;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л</a:t>
            </a:r>
            <a:r>
              <a:rPr lang="ru-RU" dirty="0" smtClean="0"/>
              <a:t>егко</a:t>
            </a:r>
            <a:r>
              <a:rPr lang="ru-RU" dirty="0"/>
              <a:t>, доступно, увлекательно о самом интересном и важном в мире </a:t>
            </a:r>
            <a:r>
              <a:rPr lang="ru-RU" dirty="0" smtClean="0"/>
              <a:t>природы;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интереснее </a:t>
            </a:r>
            <a:r>
              <a:rPr lang="ru-RU" dirty="0"/>
              <a:t>и насыщеннее </a:t>
            </a:r>
            <a:r>
              <a:rPr lang="ru-RU" dirty="0" smtClean="0"/>
              <a:t>станет жизнь ребёнка, гуманнее </a:t>
            </a:r>
            <a:r>
              <a:rPr lang="ru-RU" dirty="0"/>
              <a:t>и бережнее он будет относиться к окружающему его миру. </a:t>
            </a:r>
          </a:p>
        </p:txBody>
      </p:sp>
    </p:spTree>
    <p:extLst>
      <p:ext uri="{BB962C8B-B14F-4D97-AF65-F5344CB8AC3E}">
        <p14:creationId xmlns:p14="http://schemas.microsoft.com/office/powerpoint/2010/main" val="40954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В   мире   животных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C:\Users\user\Desktop\журналы\IMG_20231021_0902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3672408" cy="48965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8" y="1556792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Тема: О природе, о животных</a:t>
            </a:r>
            <a:br>
              <a:rPr lang="ru-RU" dirty="0"/>
            </a:br>
            <a:r>
              <a:rPr lang="ru-RU" dirty="0"/>
              <a:t>Аудитория: 10-15 лет</a:t>
            </a:r>
            <a:br>
              <a:rPr lang="ru-RU" dirty="0"/>
            </a:br>
            <a:r>
              <a:rPr lang="ru-RU" dirty="0"/>
              <a:t>Содержание: статьи о животных, фотографии, искусство</a:t>
            </a:r>
            <a:br>
              <a:rPr lang="ru-RU" dirty="0"/>
            </a:br>
            <a:r>
              <a:rPr lang="ru-RU" dirty="0"/>
              <a:t>Подписка: 47050, 45281</a:t>
            </a:r>
            <a:br>
              <a:rPr lang="ru-RU" dirty="0"/>
            </a:br>
            <a:r>
              <a:rPr lang="ru-RU" dirty="0"/>
              <a:t>Издается с 1997 года</a:t>
            </a:r>
            <a:br>
              <a:rPr lang="ru-RU" dirty="0"/>
            </a:br>
            <a:r>
              <a:rPr lang="ru-RU" dirty="0"/>
              <a:t>Тираж: 20 000 экз.</a:t>
            </a:r>
            <a:br>
              <a:rPr lang="ru-RU" dirty="0"/>
            </a:br>
            <a:r>
              <a:rPr lang="ru-RU" dirty="0"/>
              <a:t>Периодичность: 1 раз в месяц</a:t>
            </a:r>
            <a:br>
              <a:rPr lang="ru-RU" dirty="0"/>
            </a:br>
            <a:r>
              <a:rPr lang="ru-RU" dirty="0"/>
              <a:t>Формат: А </a:t>
            </a:r>
            <a:r>
              <a:rPr lang="ru-RU" dirty="0" smtClean="0"/>
              <a:t>4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27984" y="4293096"/>
            <a:ext cx="43924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Для того чтобы успешно реализовывать поддержку и сохранность этого мира, каждому человеку с самых ранних лет необходимо приобрести определенный запас знаний в естественнонаучном разделе.</a:t>
            </a:r>
          </a:p>
        </p:txBody>
      </p:sp>
    </p:spTree>
    <p:extLst>
      <p:ext uri="{BB962C8B-B14F-4D97-AF65-F5344CB8AC3E}">
        <p14:creationId xmlns:p14="http://schemas.microsoft.com/office/powerpoint/2010/main" val="320585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73349"/>
            <a:ext cx="8260672" cy="1039427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ДЕтСКАЯ</a:t>
            </a:r>
            <a:r>
              <a:rPr lang="ru-RU" b="1" dirty="0" smtClean="0">
                <a:solidFill>
                  <a:srgbClr val="FF0000"/>
                </a:solidFill>
              </a:rPr>
              <a:t>   роман-газета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user\Desktop\журналы\IMG_20231021_0902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3568204" cy="47576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39465" y="1486945"/>
            <a:ext cx="50301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Помощник ребятам и учителям. Многое из того, что проходят на уроках истории, литературы, географии, биологии, в увлекательной и занимательной </a:t>
            </a:r>
            <a:r>
              <a:rPr lang="ru-RU" dirty="0" smtClean="0"/>
              <a:t>форме.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В часы </a:t>
            </a:r>
            <a:r>
              <a:rPr lang="ru-RU" dirty="0"/>
              <a:t>отдыха в школе и дома, с друзьями вы разыграете театральные постановки, сценки, напечатанные в журнале, отгадайте ребусы, загадки и </a:t>
            </a:r>
            <a:r>
              <a:rPr lang="ru-RU" dirty="0" smtClean="0"/>
              <a:t>викторины.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Повести </a:t>
            </a:r>
            <a:r>
              <a:rPr lang="ru-RU" dirty="0"/>
              <a:t>и рассказы из русской и зарубежной классики, творчество лучших современных детских писателей, сказки и исторические повествования, путешествия и открытия, музеи и </a:t>
            </a:r>
            <a:r>
              <a:rPr lang="ru-RU" dirty="0" smtClean="0"/>
              <a:t>художники.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64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:dissolve/>
        <p:sndAc>
          <p:stSnd>
            <p:snd r:embed="rId2" name="chimes.wav"/>
          </p:stSnd>
        </p:sndAc>
      </p:transition>
    </mc:Choice>
    <mc:Fallback xmlns="">
      <p:transition spd="slow" advClick="0" advTm="12000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363</TotalTime>
  <Words>660</Words>
  <Application>Microsoft Office PowerPoint</Application>
  <PresentationFormat>Экран (4:3)</PresentationFormat>
  <Paragraphs>96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Аптека</vt:lpstr>
      <vt:lpstr> ТЕРСИНСКАЯ  Школьная библиотека</vt:lpstr>
      <vt:lpstr>ВОЛШЕБНЫЕ</vt:lpstr>
      <vt:lpstr>ДЕТСКОЕ   ЧТЕНИЕ  ДЛЯ   СЕРДЦА   И   РАЗУМА</vt:lpstr>
      <vt:lpstr>САЛАВАТ   КҮПЕРЕ</vt:lpstr>
      <vt:lpstr>САБАНТУЙ</vt:lpstr>
      <vt:lpstr>Н Е П О С Е Д А</vt:lpstr>
      <vt:lpstr>ПУЛЬС    ПРИРОДЫ ЗНАКОМСТВО С ЖИВОТНЫМИ</vt:lpstr>
      <vt:lpstr>В   мире   животных</vt:lpstr>
      <vt:lpstr>ДЕтСКАЯ   роман-газета </vt:lpstr>
      <vt:lpstr>Ч И Т А Й К А</vt:lpstr>
      <vt:lpstr>ЖУРНАЛ   СКАЗОК</vt:lpstr>
      <vt:lpstr>Мир   техники</vt:lpstr>
      <vt:lpstr>Классный  журнал</vt:lpstr>
      <vt:lpstr>Весёлый   затейник</vt:lpstr>
      <vt:lpstr>Классная   девчонка</vt:lpstr>
      <vt:lpstr>Я л к ы н</vt:lpstr>
      <vt:lpstr> И д е л ь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библиотека</dc:title>
  <dc:creator>user</dc:creator>
  <cp:lastModifiedBy>терси школа</cp:lastModifiedBy>
  <cp:revision>44</cp:revision>
  <dcterms:created xsi:type="dcterms:W3CDTF">2023-10-21T06:34:02Z</dcterms:created>
  <dcterms:modified xsi:type="dcterms:W3CDTF">2023-11-29T09:58:24Z</dcterms:modified>
</cp:coreProperties>
</file>